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005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DSR Dashboard Data Analysis: A Case Study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587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case study analyzes task planning and execution data from the DSR Dashboard, focusing on task performance, time management, and completion rates.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1949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E09A9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5351" y="5652135"/>
            <a:ext cx="13977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502593"/>
            <a:ext cx="210252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Aaditi Aaditi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Tasks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263 tasks were analyzed.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Unique Participants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 individuals contributed to the tasks.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Completion Rate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66.54% of tasks were completed.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2018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 Distribution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404604"/>
            <a:ext cx="130428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639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10 Participants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6147197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tasks are distributed among 17 participants, with some managing significantly more tasks than others.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Analysis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Planned Time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 days 23:25:00 was allocated for tasks.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Actual Time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4234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Tasks took 13 days 09:35:00 to complete.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Difference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42341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was a net time difference of -1 days +10:10:00 between actual and planned times.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1459"/>
            <a:ext cx="64781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 Completion Status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3567470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Completed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399919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66.54% of tasks were completed.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5695" y="3567470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49103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 Progress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399919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tasks are still in progress.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06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4257" y="5283398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206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Not Started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57151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small percentage of tasks were not started.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200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Differences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294" y="3869888"/>
            <a:ext cx="6456164" cy="1687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594" y="4705945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09272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Discrepancies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509272" y="4604861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histogram shows the distribution of time differences between planned and actual times.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730" y="578525"/>
            <a:ext cx="5514975" cy="689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30" y="1582936"/>
            <a:ext cx="525185" cy="5251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1730" y="2318147"/>
            <a:ext cx="2796064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Completion Rate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21730" y="2788801"/>
            <a:ext cx="3679150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completion rate is strong at 66.54%, indicating most planned tasks are completed successfully.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920" y="1582936"/>
            <a:ext cx="525185" cy="5251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5920" y="2318147"/>
            <a:ext cx="275748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Discrepancies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15920" y="2788801"/>
            <a:ext cx="3679150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a net time difference of -1 days +10:10:00 between actual and planned times, highlighting potential inefficiencies.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30" y="4763929"/>
            <a:ext cx="525185" cy="5251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1730" y="5499140"/>
            <a:ext cx="275748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Workload Imbalance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21730" y="5969794"/>
            <a:ext cx="3679150" cy="1681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Tasks are distributed among 17 participants, with some managing significantly more tasks than others, potentially leading to workload imbalances.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157" y="535305"/>
            <a:ext cx="5109329" cy="638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Recommendations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7" y="1465778"/>
            <a:ext cx="973098" cy="15570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46196" y="1660327"/>
            <a:ext cx="2554605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Balance Workloads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46196" y="2096333"/>
            <a:ext cx="651664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equitable task assignments among participants.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57" y="3022878"/>
            <a:ext cx="973098" cy="15570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46196" y="3217426"/>
            <a:ext cx="3666173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Investigate Time Discrepancies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46196" y="3653433"/>
            <a:ext cx="6516648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reasons for discrepancies in planned vs. actual times to improve accuracy.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57" y="4579977"/>
            <a:ext cx="973098" cy="15570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46196" y="4774525"/>
            <a:ext cx="2554605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Provide Training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46196" y="5210532"/>
            <a:ext cx="6516648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training on time management and task estimation where necessary.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57" y="6137077"/>
            <a:ext cx="973098" cy="15570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46196" y="6331625"/>
            <a:ext cx="30859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 Tracking Tools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46196" y="6767632"/>
            <a:ext cx="6516648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tools to automatically track and compare planned vs. actual times, enabling quicker identification of performance gaps.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2025-01-20T16:17:28Z</dcterms:created>
  <dcterms:modified xsi:type="dcterms:W3CDTF">2025-01-20T16:17:28Z</dcterms:modified>
</cp:coreProperties>
</file>